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67"/>
  </p:notesMasterIdLst>
  <p:handoutMasterIdLst>
    <p:handoutMasterId r:id="rId68"/>
  </p:handoutMasterIdLst>
  <p:sldIdLst>
    <p:sldId id="256" r:id="rId7"/>
    <p:sldId id="300" r:id="rId8"/>
    <p:sldId id="262" r:id="rId9"/>
    <p:sldId id="258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8" r:id="rId19"/>
    <p:sldId id="277" r:id="rId20"/>
    <p:sldId id="276" r:id="rId21"/>
    <p:sldId id="275" r:id="rId22"/>
    <p:sldId id="274" r:id="rId23"/>
    <p:sldId id="270" r:id="rId24"/>
    <p:sldId id="279" r:id="rId25"/>
    <p:sldId id="271" r:id="rId26"/>
    <p:sldId id="272" r:id="rId27"/>
    <p:sldId id="281" r:id="rId28"/>
    <p:sldId id="282" r:id="rId29"/>
    <p:sldId id="283" r:id="rId30"/>
    <p:sldId id="299" r:id="rId31"/>
    <p:sldId id="298" r:id="rId32"/>
    <p:sldId id="297" r:id="rId33"/>
    <p:sldId id="296" r:id="rId34"/>
    <p:sldId id="295" r:id="rId35"/>
    <p:sldId id="293" r:id="rId36"/>
    <p:sldId id="291" r:id="rId37"/>
    <p:sldId id="290" r:id="rId38"/>
    <p:sldId id="289" r:id="rId39"/>
    <p:sldId id="288" r:id="rId40"/>
    <p:sldId id="287" r:id="rId41"/>
    <p:sldId id="286" r:id="rId42"/>
    <p:sldId id="284" r:id="rId43"/>
    <p:sldId id="302" r:id="rId44"/>
    <p:sldId id="303" r:id="rId45"/>
    <p:sldId id="304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XP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937" autoAdjust="0"/>
  </p:normalViewPr>
  <p:slideViewPr>
    <p:cSldViewPr>
      <p:cViewPr>
        <p:scale>
          <a:sx n="66" d="100"/>
          <a:sy n="66" d="100"/>
        </p:scale>
        <p:origin x="-128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6-20T11:38:54.437" idx="1">
    <p:pos x="10" y="10"/>
    <p:text>Часть предложений отражает региональный компонент.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20.06.2012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DA42-B3DD-417B-9282-E33677946E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9903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20.06.2012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53622-C027-4969-A9BE-C503840C6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05651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 smtClean="0">
                <a:solidFill>
                  <a:srgbClr val="0070C0"/>
                </a:solidFill>
              </a:rPr>
              <a:t>Наборы предложений этого варианта я составляла с учётом регионального компонента. Надеюсь, они будут интересны коллегам других регионов.  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20.06.2012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Коломенская В.Г.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A58FD-3D9B-4760-BF26-2C079F94C3C8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45B19-65B8-4604-BEB6-AE0D2CDE6242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56856-AF7B-4124-B52E-2E0DCDCF02E1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F6911-CD70-4271-A54D-F0CC5146160F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6279C-AC6B-447E-9146-8647981A588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AEEC1-159D-46C6-808B-F854BEDD563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516AA-0DEA-4C75-8DEF-F072A3572117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E9B0B7-51C1-44BC-8C61-B12449231389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67DFFA-3DF2-4B5F-8BD8-85EDE532E04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873AE5-D619-42F1-AAE6-80E080223073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AB413-56F1-4EC3-B3D8-B7EE2A9D11E5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BA7C2-4E03-442E-BE38-F44A991CB40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EB958-76DF-4B20-881A-F6E516608C11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4F45F7-CA42-43FF-A6BE-CD0DCA09598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5EFBC-E60A-40DF-AF4A-FDF1586A0698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F470E-011F-43C6-9587-E5FE9393912C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37F2EC-A441-4EF5-A6B0-E7A6BD32CCA0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51D61-273D-4B90-B228-9EA63725D139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BAF516-9B39-467D-9695-3EE18BAD0A4F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D57B1-3490-4843-A7ED-3A0021E91C71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FE4F72-9C09-48BC-942E-B1900FF21E3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B1B22-54DC-48DF-949F-8F6056EED784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B8AE-DB6D-4192-A8DF-C18625456E93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28CB5-B6BA-467C-A583-B3FC8583A20C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0D492F-3C10-4D67-8237-983E25D0ED45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0B831-1585-4D5F-A19D-0A18FB27BA6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FACB5-D82E-45EB-98AD-3B1FDA99056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0957-3825-4F51-B538-79BD27445A7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5C955-8870-4887-8CC2-DB9F18850EE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555058-E477-4D24-B165-F6DDFE357F35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EB094-256F-412A-806B-BAC6B96BA07A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86C4A-F24E-4BD2-96E3-E5FED4F3BC52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8A559-EAF5-4094-BE0E-CA81AA7C7C87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C5BDE-5944-4EE9-8E35-0AAF431B5B3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C0E16-D447-46AC-B4F3-A674A0461AC0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F9B87-E4FF-4746-AF46-D46568B211E2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F38E59-6CF3-4E63-BB33-FC6ECCC1270A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6E01B-0052-4654-9447-FAE5ADECB559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6B3FE-789A-459E-B713-AE8E6AE71EC6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9DEFD7-B5B8-4ACB-8F4C-7346AF9B882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8FFCDB-9ACA-440E-9F5D-7AE451322EA8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6C330E-F6FD-4201-831F-45C82EBDDB2F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F857D-FA8A-4B61-8267-4DFB41ADEEE4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A3A2A-2593-49A4-B42E-93BB850F81C3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D327CA-0ACA-4BA6-95DE-15FCFE84C7D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9B6DB-D68C-41F8-880B-A68F6EF07647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A4BBCE-5B1E-499B-AF57-43B55CB5130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5F4DB6-422F-4DEC-8EB4-A74218CF6F6A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BFE502-76A1-4A2E-9CAF-EF6CE4A147EA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C2318-5602-438B-B07A-799E41E3ADF2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F76B1-876D-4B5E-B1E2-F330592B52D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A84A8-ADD7-4640-B76C-B8ACEA0BD5E9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19C1F-3A23-4725-AFAF-7036F12F797C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36541F-B3AC-4A81-BDD2-5B51C88DED2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51408-BCEA-4AB3-99A1-5DED075413F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19A72-941E-416E-8A7A-E99466C8953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19C57-C7A9-437B-8D62-C58C68049913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68D6C-18B4-4B31-AD5E-EE73DC361583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28E6E-66BC-4D95-9B7E-28FB14576C7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F6B39-FBC9-4C4F-9326-4B4E7E4985C0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E1A265-790D-42CC-9D0F-D99732C163B3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5563C9-A6AA-45E7-B404-0A656F4E5EA0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B4DF6-C9FB-44B8-8C77-54A4910E429F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C7FDE-201C-4292-B95B-A967209E6A18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A65CF-FA07-46C0-95EA-1D7EF6A95116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2617F-2040-4D41-B3BB-2C6C2A52BBB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449797-4CD2-4904-9DEF-B39E415B48B6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9629F3-E6DE-4380-9D9E-18F921AA71BB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401FD9-1CF8-4968-816B-45EAA04E6714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01F1A1-6A01-40B9-AC13-653EDED5798F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3E676A-4888-491E-B715-8097C450E793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126EF1-72B8-497D-BBB0-6EECCB66DD17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енененененен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slide" Target="slide41.xml"/><Relationship Id="rId4" Type="http://schemas.openxmlformats.org/officeDocument/2006/relationships/image" Target="../media/image4.gif"/><Relationship Id="rId9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4.xml"/><Relationship Id="rId18" Type="http://schemas.openxmlformats.org/officeDocument/2006/relationships/slide" Target="slide39.xml"/><Relationship Id="rId3" Type="http://schemas.openxmlformats.org/officeDocument/2006/relationships/slide" Target="slide24.xml"/><Relationship Id="rId21" Type="http://schemas.openxmlformats.org/officeDocument/2006/relationships/audio" Target="../media/audio3.wav"/><Relationship Id="rId7" Type="http://schemas.openxmlformats.org/officeDocument/2006/relationships/slide" Target="slide28.xml"/><Relationship Id="rId12" Type="http://schemas.openxmlformats.org/officeDocument/2006/relationships/slide" Target="slide33.xml"/><Relationship Id="rId17" Type="http://schemas.openxmlformats.org/officeDocument/2006/relationships/slide" Target="slide38.xml"/><Relationship Id="rId2" Type="http://schemas.openxmlformats.org/officeDocument/2006/relationships/slide" Target="slide23.xml"/><Relationship Id="rId16" Type="http://schemas.openxmlformats.org/officeDocument/2006/relationships/slide" Target="slide37.xml"/><Relationship Id="rId20" Type="http://schemas.openxmlformats.org/officeDocument/2006/relationships/slide" Target="slide2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5" Type="http://schemas.openxmlformats.org/officeDocument/2006/relationships/slide" Target="slide36.xml"/><Relationship Id="rId10" Type="http://schemas.openxmlformats.org/officeDocument/2006/relationships/slide" Target="slide31.xml"/><Relationship Id="rId19" Type="http://schemas.openxmlformats.org/officeDocument/2006/relationships/slide" Target="slide40.xml"/><Relationship Id="rId4" Type="http://schemas.openxmlformats.org/officeDocument/2006/relationships/slide" Target="slide25.xml"/><Relationship Id="rId9" Type="http://schemas.openxmlformats.org/officeDocument/2006/relationships/slide" Target="slide30.xml"/><Relationship Id="rId14" Type="http://schemas.openxmlformats.org/officeDocument/2006/relationships/slide" Target="slide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image" Target="../media/image2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image" Target="../media/image6.jpeg"/><Relationship Id="rId21" Type="http://schemas.openxmlformats.org/officeDocument/2006/relationships/slide" Target="slide59.xml"/><Relationship Id="rId7" Type="http://schemas.openxmlformats.org/officeDocument/2006/relationships/slide" Target="slide45.xml"/><Relationship Id="rId12" Type="http://schemas.openxmlformats.org/officeDocument/2006/relationships/slide" Target="slide50.xml"/><Relationship Id="rId17" Type="http://schemas.openxmlformats.org/officeDocument/2006/relationships/slide" Target="slide55.xml"/><Relationship Id="rId2" Type="http://schemas.openxmlformats.org/officeDocument/2006/relationships/notesSlide" Target="../notesSlides/notesSlide4.xml"/><Relationship Id="rId16" Type="http://schemas.openxmlformats.org/officeDocument/2006/relationships/slide" Target="slide54.xml"/><Relationship Id="rId20" Type="http://schemas.openxmlformats.org/officeDocument/2006/relationships/slide" Target="slide58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44.xml"/><Relationship Id="rId11" Type="http://schemas.openxmlformats.org/officeDocument/2006/relationships/slide" Target="slide49.xml"/><Relationship Id="rId24" Type="http://schemas.openxmlformats.org/officeDocument/2006/relationships/comments" Target="../comments/comment1.xml"/><Relationship Id="rId5" Type="http://schemas.openxmlformats.org/officeDocument/2006/relationships/slide" Target="slide43.xml"/><Relationship Id="rId15" Type="http://schemas.openxmlformats.org/officeDocument/2006/relationships/slide" Target="slide53.xml"/><Relationship Id="rId23" Type="http://schemas.openxmlformats.org/officeDocument/2006/relationships/audio" Target="../media/audio3.wav"/><Relationship Id="rId10" Type="http://schemas.openxmlformats.org/officeDocument/2006/relationships/slide" Target="slide48.xml"/><Relationship Id="rId19" Type="http://schemas.openxmlformats.org/officeDocument/2006/relationships/slide" Target="slide57.xml"/><Relationship Id="rId4" Type="http://schemas.openxmlformats.org/officeDocument/2006/relationships/slide" Target="slide42.xml"/><Relationship Id="rId9" Type="http://schemas.openxmlformats.org/officeDocument/2006/relationships/slide" Target="slide47.xml"/><Relationship Id="rId14" Type="http://schemas.openxmlformats.org/officeDocument/2006/relationships/slide" Target="slide52.xml"/><Relationship Id="rId22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3.wav"/><Relationship Id="rId4" Type="http://schemas.openxmlformats.org/officeDocument/2006/relationships/slide" Target="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materinstvo.ru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hyperlink" Target="http://smajliki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00100" y="500042"/>
            <a:ext cx="7629525" cy="3000375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Зрительные диктанты</a:t>
            </a:r>
            <a:b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системе</a:t>
            </a:r>
            <a:b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профессора</a:t>
            </a:r>
            <a:b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И.Т. Федоренко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572008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 презентации</a:t>
            </a:r>
          </a:p>
          <a:p>
            <a:pPr algn="r"/>
            <a:r>
              <a:rPr lang="ru-RU" dirty="0" smtClean="0"/>
              <a:t>Коломенская В. Г.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МБОУ СОШ № 15</a:t>
            </a:r>
          </a:p>
          <a:p>
            <a:pPr algn="r"/>
            <a:r>
              <a:rPr lang="ru-RU" dirty="0" smtClean="0"/>
              <a:t>г.Владикавказ РСО-А</a:t>
            </a:r>
          </a:p>
          <a:p>
            <a:pPr algn="r"/>
            <a:r>
              <a:rPr lang="ru-RU" dirty="0" smtClean="0"/>
              <a:t>июнь, 2012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42844" y="1714488"/>
            <a:ext cx="4357718" cy="4936902"/>
            <a:chOff x="142844" y="1714488"/>
            <a:chExt cx="4357718" cy="4936902"/>
          </a:xfrm>
        </p:grpSpPr>
        <p:pic>
          <p:nvPicPr>
            <p:cNvPr id="8" name="Picture 3" descr="C:\Documents and Settings\UserXP\Мои документы\Мама картинки2\Мама 2\КАРТИНКИ ДЕТСКИЕ 3\c27c5437272f1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470" r="42700"/>
            <a:stretch>
              <a:fillRect/>
            </a:stretch>
          </p:blipFill>
          <p:spPr bwMode="auto">
            <a:xfrm>
              <a:off x="142844" y="1714488"/>
              <a:ext cx="4357718" cy="4936902"/>
            </a:xfrm>
            <a:prstGeom prst="rect">
              <a:avLst/>
            </a:prstGeom>
            <a:noFill/>
          </p:spPr>
        </p:pic>
        <p:pic>
          <p:nvPicPr>
            <p:cNvPr id="9" name="Picture 7" descr="C:\Documents and Settings\UserXP\Мои документы\Мама картинки2\Мама 1\Анимация(4)\88832f5a522f2da5f29aa572aa1a3250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4429132"/>
              <a:ext cx="1500193" cy="15001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Небо покрыл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сь серыми туч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ми.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Дети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дили во дв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 акац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ю.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Бабушка купила внуку букварь.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Землю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грел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тёплое солнышко.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Моя 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стра работает на фабр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ке.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Ласков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грело весе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ее 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Идёт до</a:t>
            </a:r>
            <a:r>
              <a:rPr lang="ru-RU" sz="4000" dirty="0" smtClean="0">
                <a:solidFill>
                  <a:schemeClr val="accent2"/>
                </a:solidFill>
              </a:rPr>
              <a:t>ж</a:t>
            </a:r>
            <a:r>
              <a:rPr lang="ru-RU" sz="4000" dirty="0" smtClean="0"/>
              <a:t>дик.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 люблю наш 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нят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Андрея чистая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традь.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гай 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ему 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варищ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камнях грею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ящ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рицы.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Воды 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рей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лёные на вкус.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Наша страна бор</a:t>
            </a:r>
            <a:r>
              <a:rPr lang="ru-RU" sz="4000" dirty="0" smtClean="0">
                <a:solidFill>
                  <a:schemeClr val="accent2"/>
                </a:solidFill>
              </a:rPr>
              <a:t>ется</a:t>
            </a:r>
            <a:r>
              <a:rPr lang="ru-RU" sz="4000" dirty="0" smtClean="0"/>
              <a:t> за мир.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ша рощ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 в зимн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 н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ряде.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лась 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льшая перемена.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Дети 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дили в лес за грибами.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сивы ул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цы наше</a:t>
            </a:r>
            <a:r>
              <a:rPr lang="ru-RU" sz="4000" dirty="0" smtClean="0">
                <a:solidFill>
                  <a:schemeClr val="accent2"/>
                </a:solidFill>
              </a:rPr>
              <a:t>го</a:t>
            </a:r>
            <a:r>
              <a:rPr lang="ru-RU" sz="4000" dirty="0" smtClean="0"/>
              <a:t> 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сква –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лица нашей Род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Школьники пол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вают саж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нцы.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путаты с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ехались на с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езд.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быть чес</a:t>
            </a:r>
            <a:r>
              <a:rPr lang="ru-RU" sz="4000" dirty="0" smtClean="0">
                <a:solidFill>
                  <a:schemeClr val="accent2"/>
                </a:solidFill>
              </a:rPr>
              <a:t>т</a:t>
            </a:r>
            <a:r>
              <a:rPr lang="ru-RU" sz="4000" dirty="0" smtClean="0"/>
              <a:t>ным и правдивым.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Звёзды с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яют на башнях Кр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мля.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Лет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наша сем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ла на Волге.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к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си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густая рож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 зап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ло белым снег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Мы читали инт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ресный ра</a:t>
            </a:r>
            <a:r>
              <a:rPr lang="ru-RU" sz="4000" dirty="0" smtClean="0">
                <a:solidFill>
                  <a:schemeClr val="accent2"/>
                </a:solidFill>
              </a:rPr>
              <a:t>сс</a:t>
            </a:r>
            <a:r>
              <a:rPr lang="ru-RU" sz="4000" dirty="0" smtClean="0"/>
              <a:t>каз.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Реб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та мног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и упорн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работают.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Новые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ма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стут оч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нь быстр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Из маш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ны выш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наш пр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зидент.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Мальчики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рали сухие суч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поле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вают рож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и пш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ница.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Лет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бята отдыхали в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ревне.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Дети всех стран 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тят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ть в мире.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Свеж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й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рок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веял прохладой.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ркнула молния,</a:t>
            </a:r>
          </a:p>
          <a:p>
            <a:pPr algn="ctr"/>
            <a:r>
              <a:rPr lang="ru-RU" sz="4000" dirty="0" smtClean="0"/>
              <a:t>и загр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мел гром.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Давн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ск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сили и убрали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 и луга.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Белка вз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бралась на верхнюю ветку.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 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тило ярк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, и дети купались.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Весь н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род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рди</a:t>
            </a:r>
            <a:r>
              <a:rPr lang="ru-RU" sz="4000" dirty="0" smtClean="0">
                <a:solidFill>
                  <a:schemeClr val="accent2"/>
                </a:solidFill>
              </a:rPr>
              <a:t>тся </a:t>
            </a:r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роями косм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Дедушка Фили</a:t>
            </a:r>
            <a:r>
              <a:rPr lang="ru-RU" sz="4000" dirty="0" smtClean="0">
                <a:solidFill>
                  <a:schemeClr val="accent2"/>
                </a:solidFill>
              </a:rPr>
              <a:t>пп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сёт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зное стадо.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Люблю я в поле встр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ть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сход 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Подн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лась за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кой 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льшая серая туч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нели 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звонкие птич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 песни.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Разве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чики отправились в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пасный путь.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рхов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ях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ки водится ре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кая ф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рель.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Дружная сем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и землю пр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вратит в з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то.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Мим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прол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тела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сёлая стайка стрижей.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тёт, заз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неет наш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сёлый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род.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Меж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деющих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рхушек пок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залась син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дведи, лисы и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баны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вут в горных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сах.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гут по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врагам х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дные весе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ие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смел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бака ла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т, а труслив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куса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 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 и с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ки </a:t>
            </a:r>
            <a:r>
              <a:rPr lang="ru-RU" sz="4000" b="1" dirty="0" smtClean="0"/>
              <a:t>у</a:t>
            </a:r>
            <a:r>
              <a:rPr lang="ru-RU" sz="4000" dirty="0" smtClean="0"/>
              <a:t>тром прил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тают к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рмушк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т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йге водя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хи</a:t>
            </a:r>
            <a:r>
              <a:rPr lang="ru-RU" sz="4000" dirty="0" smtClean="0">
                <a:solidFill>
                  <a:schemeClr val="accent2"/>
                </a:solidFill>
              </a:rPr>
              <a:t>щн</a:t>
            </a:r>
            <a:r>
              <a:rPr lang="ru-RU" sz="4000" dirty="0" smtClean="0"/>
              <a:t>ые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вотные: волки, лисы.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Скво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ь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лнистые туманы проб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рается луна.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Школьники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товя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к нов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учебн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году.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ей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мног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работы в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лхозн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саду.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 моря ра</a:t>
            </a:r>
            <a:r>
              <a:rPr lang="ru-RU" sz="4000" dirty="0" smtClean="0">
                <a:solidFill>
                  <a:schemeClr val="accent2"/>
                </a:solidFill>
              </a:rPr>
              <a:t>с</a:t>
            </a:r>
            <a:r>
              <a:rPr lang="ru-RU" sz="4000" dirty="0" smtClean="0"/>
              <a:t>кинулся пи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нерский лаг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рь.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Небо покрыл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сь ч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рными ту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ами, и пош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л дождь.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42844" y="1714488"/>
            <a:ext cx="8653508" cy="4936902"/>
            <a:chOff x="142844" y="1714488"/>
            <a:chExt cx="8653508" cy="4936902"/>
          </a:xfrm>
        </p:grpSpPr>
        <p:pic>
          <p:nvPicPr>
            <p:cNvPr id="9" name="Picture 3" descr="C:\Documents and Settings\UserXP\Мои документы\Мама картинки2\Мама 2\КАРТИНКИ ДЕТСКИЕ 3\c27c5437272f1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470" r="42700"/>
            <a:stretch>
              <a:fillRect/>
            </a:stretch>
          </p:blipFill>
          <p:spPr bwMode="auto">
            <a:xfrm>
              <a:off x="142844" y="1714488"/>
              <a:ext cx="4357718" cy="4936902"/>
            </a:xfrm>
            <a:prstGeom prst="rect">
              <a:avLst/>
            </a:prstGeom>
            <a:noFill/>
          </p:spPr>
        </p:pic>
        <p:pic>
          <p:nvPicPr>
            <p:cNvPr id="10" name="Picture 7" descr="C:\Documents and Settings\UserXP\Мои документы\Мама картинки2\Мама 1\Анимация(4)\88832f5a522f2da5f29aa572aa1a3250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4429132"/>
              <a:ext cx="1500193" cy="1500193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UserXP\Мои документы\Мама картинки2\Мама 2\КАРТИНКИ ДЕТСКИЕ 3\Рисунок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786446" y="3357562"/>
              <a:ext cx="3009906" cy="3199721"/>
            </a:xfrm>
            <a:prstGeom prst="rect">
              <a:avLst/>
            </a:prstGeom>
            <a:noFill/>
          </p:spPr>
        </p:pic>
      </p:grpSp>
      <p:sp>
        <p:nvSpPr>
          <p:cNvPr id="4" name="Прямоугольник 3">
            <a:hlinkClick r:id="rId6" action="ppaction://hlinksldjump">
              <a:snd r:embed="rId7" name="wind.wav"/>
            </a:hlinkClick>
          </p:cNvPr>
          <p:cNvSpPr/>
          <p:nvPr/>
        </p:nvSpPr>
        <p:spPr>
          <a:xfrm>
            <a:off x="2714612" y="1500174"/>
            <a:ext cx="2892138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Вариант 1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>
            <a:hlinkClick r:id="rId8" action="ppaction://hlinksldjump">
              <a:snd r:embed="rId7" name="wind.wav"/>
            </a:hlinkClick>
          </p:cNvPr>
          <p:cNvSpPr/>
          <p:nvPr/>
        </p:nvSpPr>
        <p:spPr>
          <a:xfrm>
            <a:off x="5715008" y="1500174"/>
            <a:ext cx="2892138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Вариант 2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8-конечная звезда 6">
            <a:hlinkClick r:id="" action="ppaction://hlinkshowjump?jump=endshow">
              <a:snd r:embed="rId9" name="chimes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выход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hlinkClick r:id="rId10" action="ppaction://hlinksldjump">
              <a:snd r:embed="rId7" name="wind.wav"/>
            </a:hlinkClick>
          </p:cNvPr>
          <p:cNvSpPr/>
          <p:nvPr/>
        </p:nvSpPr>
        <p:spPr>
          <a:xfrm>
            <a:off x="4286248" y="2428868"/>
            <a:ext cx="2892138" cy="70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Вариант 3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вины и камн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пады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пасны для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рителей гор.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билась из-под 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мли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да, и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дился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днич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 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да в т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йгу стр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ители прол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жили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гу.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 были 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знакомые,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хож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 на к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кольчики.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хладная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да 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шо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ла уставш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х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бят.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Вдоль 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пинок разр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слись 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ловые к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кольчики.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горными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нами с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яла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динокая звёзд</a:t>
            </a:r>
            <a:r>
              <a:rPr lang="ru-RU" sz="4000" dirty="0" smtClean="0">
                <a:solidFill>
                  <a:schemeClr val="accent2"/>
                </a:solidFill>
              </a:rPr>
              <a:t>очк</a:t>
            </a:r>
            <a:r>
              <a:rPr lang="ru-RU" sz="4000" dirty="0" smtClean="0"/>
              <a:t>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Каждый день тысяч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 людей в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жают в новые кв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ртиры.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Школ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ники выр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щивают 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моны, мандарины и ап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льсины.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заросш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й 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идёт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граничник.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Мальчик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л к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кну и увид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выс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ко в небе жур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влей.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 скрылось, и на землю тих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пустилась летняя ноч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1000099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0" name="Прямоугольник 49">
            <a:hlinkClick r:id="rId3" action="ppaction://hlinksldjump"/>
          </p:cNvPr>
          <p:cNvSpPr/>
          <p:nvPr/>
        </p:nvSpPr>
        <p:spPr>
          <a:xfrm>
            <a:off x="1000100" y="109833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8" name="Прямоугольник 67">
            <a:hlinkClick r:id="rId4" action="ppaction://hlinksldjump"/>
          </p:cNvPr>
          <p:cNvSpPr/>
          <p:nvPr/>
        </p:nvSpPr>
        <p:spPr>
          <a:xfrm>
            <a:off x="1000100" y="1768066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1000100" y="2437797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0" name="Прямоугольник 69">
            <a:hlinkClick r:id="rId6" action="ppaction://hlinksldjump"/>
          </p:cNvPr>
          <p:cNvSpPr/>
          <p:nvPr/>
        </p:nvSpPr>
        <p:spPr>
          <a:xfrm>
            <a:off x="1000100" y="3107528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1" name="Прямоугольник 70">
            <a:hlinkClick r:id="rId7" action="ppaction://hlinksldjump"/>
          </p:cNvPr>
          <p:cNvSpPr/>
          <p:nvPr/>
        </p:nvSpPr>
        <p:spPr>
          <a:xfrm>
            <a:off x="1000100" y="377725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2" name="Прямоугольник 71">
            <a:hlinkClick r:id="rId8" action="ppaction://hlinksldjump"/>
          </p:cNvPr>
          <p:cNvSpPr/>
          <p:nvPr/>
        </p:nvSpPr>
        <p:spPr>
          <a:xfrm>
            <a:off x="1000100" y="4446990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3" name="Прямоугольник 72">
            <a:hlinkClick r:id="rId9" action="ppaction://hlinksldjump"/>
          </p:cNvPr>
          <p:cNvSpPr/>
          <p:nvPr/>
        </p:nvSpPr>
        <p:spPr>
          <a:xfrm>
            <a:off x="1000100" y="5116721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4" name="Прямоугольник 73">
            <a:hlinkClick r:id="rId10" action="ppaction://hlinksldjump"/>
          </p:cNvPr>
          <p:cNvSpPr/>
          <p:nvPr/>
        </p:nvSpPr>
        <p:spPr>
          <a:xfrm>
            <a:off x="1000100" y="578645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5" name="Прямоугольник 74">
            <a:hlinkClick r:id="rId11" action="ppaction://hlinksldjump"/>
          </p:cNvPr>
          <p:cNvSpPr/>
          <p:nvPr/>
        </p:nvSpPr>
        <p:spPr>
          <a:xfrm>
            <a:off x="5143504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6" name="Прямоугольник 75">
            <a:hlinkClick r:id="rId12" action="ppaction://hlinksldjump"/>
          </p:cNvPr>
          <p:cNvSpPr/>
          <p:nvPr/>
        </p:nvSpPr>
        <p:spPr>
          <a:xfrm>
            <a:off x="5143504" y="1098335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7" name="Прямоугольник 76">
            <a:hlinkClick r:id="rId13" action="ppaction://hlinksldjump"/>
          </p:cNvPr>
          <p:cNvSpPr/>
          <p:nvPr/>
        </p:nvSpPr>
        <p:spPr>
          <a:xfrm>
            <a:off x="5143504" y="1768066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8" name="Прямоугольник 77">
            <a:hlinkClick r:id="rId14" action="ppaction://hlinksldjump"/>
          </p:cNvPr>
          <p:cNvSpPr/>
          <p:nvPr/>
        </p:nvSpPr>
        <p:spPr>
          <a:xfrm>
            <a:off x="5143504" y="2437797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9" name="Прямоугольник 78">
            <a:hlinkClick r:id="rId15" action="ppaction://hlinksldjump"/>
          </p:cNvPr>
          <p:cNvSpPr/>
          <p:nvPr/>
        </p:nvSpPr>
        <p:spPr>
          <a:xfrm>
            <a:off x="5143504" y="3107528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0" name="Прямоугольник 79">
            <a:hlinkClick r:id="rId16" action="ppaction://hlinksldjump"/>
          </p:cNvPr>
          <p:cNvSpPr/>
          <p:nvPr/>
        </p:nvSpPr>
        <p:spPr>
          <a:xfrm>
            <a:off x="5143504" y="3777259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1" name="Прямоугольник 80">
            <a:hlinkClick r:id="rId17" action="ppaction://hlinksldjump"/>
          </p:cNvPr>
          <p:cNvSpPr/>
          <p:nvPr/>
        </p:nvSpPr>
        <p:spPr>
          <a:xfrm>
            <a:off x="5143504" y="4446990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2" name="Прямоугольник 81">
            <a:hlinkClick r:id="rId18" action="ppaction://hlinksldjump"/>
          </p:cNvPr>
          <p:cNvSpPr/>
          <p:nvPr/>
        </p:nvSpPr>
        <p:spPr>
          <a:xfrm>
            <a:off x="5143504" y="5116721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3" name="Прямоугольник 82">
            <a:hlinkClick r:id="rId19" action="ppaction://hlinksldjump"/>
          </p:cNvPr>
          <p:cNvSpPr/>
          <p:nvPr/>
        </p:nvSpPr>
        <p:spPr>
          <a:xfrm>
            <a:off x="5143504" y="578645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8-конечная звезда 20">
            <a:hlinkClick r:id="rId20" action="ppaction://hlinksldjump">
              <a:snd r:embed="rId21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8-конечная звезда 21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00024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мудр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Бу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ь зд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в.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200024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Делай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бро.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 ум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дит.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День - </a:t>
            </a:r>
            <a:r>
              <a:rPr lang="ru-RU" sz="4000" dirty="0" err="1" smtClean="0"/>
              <a:t>трудень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дел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не шути.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Был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да сплыл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н, да чест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бка не обман.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Умный уступа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Свой хле</a:t>
            </a:r>
            <a:r>
              <a:rPr lang="ru-RU" sz="4000" dirty="0" smtClean="0">
                <a:solidFill>
                  <a:schemeClr val="accent2"/>
                </a:solidFill>
              </a:rPr>
              <a:t>б</a:t>
            </a:r>
            <a:r>
              <a:rPr lang="ru-RU" sz="4000" dirty="0" smtClean="0"/>
              <a:t> сытнее.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Первый блин ком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Век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ви, век учись.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Один в пол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не во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крет не для дв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их.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труда нет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Время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же з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та.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Шути, да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глядывайся.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ума г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ва -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тёл.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Вольн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б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ют больн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Кто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нив, тот и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нлив.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Людей сбл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жает улы</a:t>
            </a:r>
            <a:r>
              <a:rPr lang="ru-RU" sz="4000" dirty="0" smtClean="0">
                <a:solidFill>
                  <a:schemeClr val="accent2"/>
                </a:solidFill>
              </a:rPr>
              <a:t>б</a:t>
            </a:r>
            <a:r>
              <a:rPr lang="ru-RU" sz="4000" dirty="0" smtClean="0"/>
              <a:t>ка.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злоб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ряе</a:t>
            </a:r>
            <a:r>
              <a:rPr lang="ru-RU" sz="4000" u="sng" dirty="0" smtClean="0"/>
              <a:t>тся</a:t>
            </a:r>
            <a:r>
              <a:rPr lang="ru-RU" sz="4000" dirty="0" smtClean="0"/>
              <a:t> разум.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седа портит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седу.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рпен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нет умен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старш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х не прож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вёш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Бумага терпит, 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ро пиш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бро помни, а зло забывай.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Спрос не грех,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тка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 не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 меньш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– умнее буд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рит бело, а делает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рно.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Мать плач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т, что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ка 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ё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 добр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века сто рук.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стях 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шо, а дома лу</a:t>
            </a:r>
            <a:r>
              <a:rPr lang="ru-RU" sz="4000" dirty="0" smtClean="0">
                <a:solidFill>
                  <a:schemeClr val="accent2"/>
                </a:solidFill>
              </a:rPr>
              <a:t>чше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нись, а рукам воли не д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вай.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меньш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слов,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больш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дела.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Ум без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га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 и гр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ша не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ит.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Глаза стр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ша</a:t>
            </a:r>
            <a:r>
              <a:rPr lang="ru-RU" sz="4000" u="sng" dirty="0" smtClean="0"/>
              <a:t>тся</a:t>
            </a:r>
            <a:r>
              <a:rPr lang="ru-RU" sz="4000" dirty="0" smtClean="0"/>
              <a:t>, а руки делают.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Других не суди – на себя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гл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ди.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71678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драки кул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ками не машут.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Чес</a:t>
            </a:r>
            <a:r>
              <a:rPr lang="ru-RU" sz="4000" dirty="0" smtClean="0">
                <a:solidFill>
                  <a:schemeClr val="accent2"/>
                </a:solidFill>
              </a:rPr>
              <a:t>т</a:t>
            </a:r>
            <a:r>
              <a:rPr lang="ru-RU" sz="4000" dirty="0" smtClean="0"/>
              <a:t>ный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 добр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помнит.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миру по нитке –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рубашка.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1000099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0" name="Прямоугольник 49">
            <a:hlinkClick r:id="rId4" action="ppaction://hlinksldjump"/>
          </p:cNvPr>
          <p:cNvSpPr/>
          <p:nvPr/>
        </p:nvSpPr>
        <p:spPr>
          <a:xfrm>
            <a:off x="1000100" y="109833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1000100" y="1768066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9" name="Прямоугольник 68">
            <a:hlinkClick r:id="rId6" action="ppaction://hlinksldjump"/>
          </p:cNvPr>
          <p:cNvSpPr/>
          <p:nvPr/>
        </p:nvSpPr>
        <p:spPr>
          <a:xfrm>
            <a:off x="1000100" y="2437797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0" name="Прямоугольник 69">
            <a:hlinkClick r:id="rId7" action="ppaction://hlinksldjump"/>
          </p:cNvPr>
          <p:cNvSpPr/>
          <p:nvPr/>
        </p:nvSpPr>
        <p:spPr>
          <a:xfrm>
            <a:off x="1000100" y="3107528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1" name="Прямоугольник 70">
            <a:hlinkClick r:id="rId8" action="ppaction://hlinksldjump"/>
          </p:cNvPr>
          <p:cNvSpPr/>
          <p:nvPr/>
        </p:nvSpPr>
        <p:spPr>
          <a:xfrm>
            <a:off x="1000100" y="377725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2" name="Прямоугольник 71">
            <a:hlinkClick r:id="rId9" action="ppaction://hlinksldjump"/>
          </p:cNvPr>
          <p:cNvSpPr/>
          <p:nvPr/>
        </p:nvSpPr>
        <p:spPr>
          <a:xfrm>
            <a:off x="1000100" y="4446990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3" name="Прямоугольник 72">
            <a:hlinkClick r:id="rId10" action="ppaction://hlinksldjump"/>
          </p:cNvPr>
          <p:cNvSpPr/>
          <p:nvPr/>
        </p:nvSpPr>
        <p:spPr>
          <a:xfrm>
            <a:off x="1000100" y="5116721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4" name="Прямоугольник 73">
            <a:hlinkClick r:id="rId11" action="ppaction://hlinksldjump"/>
          </p:cNvPr>
          <p:cNvSpPr/>
          <p:nvPr/>
        </p:nvSpPr>
        <p:spPr>
          <a:xfrm>
            <a:off x="1000100" y="578645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5" name="Прямоугольник 74">
            <a:hlinkClick r:id="rId12" action="ppaction://hlinksldjump"/>
          </p:cNvPr>
          <p:cNvSpPr/>
          <p:nvPr/>
        </p:nvSpPr>
        <p:spPr>
          <a:xfrm>
            <a:off x="5143504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6" name="Прямоугольник 75">
            <a:hlinkClick r:id="rId13" action="ppaction://hlinksldjump"/>
          </p:cNvPr>
          <p:cNvSpPr/>
          <p:nvPr/>
        </p:nvSpPr>
        <p:spPr>
          <a:xfrm>
            <a:off x="5143504" y="1098335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7" name="Прямоугольник 76">
            <a:hlinkClick r:id="rId14" action="ppaction://hlinksldjump"/>
          </p:cNvPr>
          <p:cNvSpPr/>
          <p:nvPr/>
        </p:nvSpPr>
        <p:spPr>
          <a:xfrm>
            <a:off x="5143504" y="1768066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8" name="Прямоугольник 77">
            <a:hlinkClick r:id="rId15" action="ppaction://hlinksldjump"/>
          </p:cNvPr>
          <p:cNvSpPr/>
          <p:nvPr/>
        </p:nvSpPr>
        <p:spPr>
          <a:xfrm>
            <a:off x="5143504" y="2437797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9" name="Прямоугольник 78">
            <a:hlinkClick r:id="rId16" action="ppaction://hlinksldjump"/>
          </p:cNvPr>
          <p:cNvSpPr/>
          <p:nvPr/>
        </p:nvSpPr>
        <p:spPr>
          <a:xfrm>
            <a:off x="5143504" y="3107528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0" name="Прямоугольник 79">
            <a:hlinkClick r:id="rId17" action="ppaction://hlinksldjump"/>
          </p:cNvPr>
          <p:cNvSpPr/>
          <p:nvPr/>
        </p:nvSpPr>
        <p:spPr>
          <a:xfrm>
            <a:off x="5143504" y="3777259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1" name="Прямоугольник 80">
            <a:hlinkClick r:id="rId18" action="ppaction://hlinksldjump"/>
          </p:cNvPr>
          <p:cNvSpPr/>
          <p:nvPr/>
        </p:nvSpPr>
        <p:spPr>
          <a:xfrm>
            <a:off x="5143504" y="4446990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2" name="Прямоугольник 81">
            <a:hlinkClick r:id="rId19" action="ppaction://hlinksldjump"/>
          </p:cNvPr>
          <p:cNvSpPr/>
          <p:nvPr/>
        </p:nvSpPr>
        <p:spPr>
          <a:xfrm>
            <a:off x="5143504" y="5116721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3" name="Прямоугольник 82">
            <a:hlinkClick r:id="rId20" action="ppaction://hlinksldjump"/>
          </p:cNvPr>
          <p:cNvSpPr/>
          <p:nvPr/>
        </p:nvSpPr>
        <p:spPr>
          <a:xfrm>
            <a:off x="5143504" y="578645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8-конечная звезда 20">
            <a:hlinkClick r:id="rId21" action="ppaction://hlinksldjump">
              <a:snd r:embed="rId22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8-конечная звезда 21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бел - пропал.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Каша – рад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сть наша.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Сс</a:t>
            </a:r>
            <a:r>
              <a:rPr lang="ru-RU" sz="4000" dirty="0" smtClean="0"/>
              <a:t>ора –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руж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 глупца.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птека не прибавит века.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ды друга не узна</a:t>
            </a:r>
            <a:r>
              <a:rPr lang="ru-RU" sz="4000" dirty="0" smtClean="0">
                <a:solidFill>
                  <a:schemeClr val="accent2"/>
                </a:solidFill>
              </a:rPr>
              <a:t>ешь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т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ло, кто помнит зло.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дела и гулять 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шо.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 ты к 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мле, так и она к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бе.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хл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ба куска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зде 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ска.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стые гости – в доме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ряд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Добр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 слову – добрый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твет.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Больш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слушай – меньш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Доброе слово – эт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доброе дело.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ег</a:t>
            </a:r>
            <a:r>
              <a:rPr lang="ru-RU" sz="4000" dirty="0" smtClean="0"/>
              <a:t>ко то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о учить, кто слушает.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нись, а рукам воли не давай.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клону г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ва не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твали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Силу прим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нить ле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, чем разум.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рут зави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 на 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тки.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 что сне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, а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ла что сажа.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Азбука – к мудр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сти ступенька.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Бархатный весь, а жальц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есть.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Слова как мё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, а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ла как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лынь.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200024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Болен –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чись, а зд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в -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гись.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е</a:t>
            </a:r>
            <a:r>
              <a:rPr lang="ru-RU" sz="4000" dirty="0" smtClean="0">
                <a:solidFill>
                  <a:schemeClr val="accent2"/>
                </a:solidFill>
              </a:rPr>
              <a:t>го</a:t>
            </a:r>
            <a:r>
              <a:rPr lang="ru-RU" sz="4000" dirty="0" smtClean="0"/>
              <a:t> не бр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сай, 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жо</a:t>
            </a:r>
            <a:r>
              <a:rPr lang="ru-RU" sz="4000" dirty="0" smtClean="0">
                <a:solidFill>
                  <a:schemeClr val="accent2"/>
                </a:solidFill>
              </a:rPr>
              <a:t>го</a:t>
            </a:r>
            <a:r>
              <a:rPr lang="ru-RU" sz="4000" dirty="0" smtClean="0"/>
              <a:t> не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бся, что уш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бся – вп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рёд наука.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Будет и на нашей ул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це праз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ник.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 как пе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а – всех согр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вает.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всяк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е 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тен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е есть 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рпен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е.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Кто быстр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помог, тот дважды помог.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Красив тот, кто красив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ступает.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дела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ть – тольк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небо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птить.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Дитя плач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т, а у мат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ри сер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це 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лит.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Бабушк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один тольк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дедушка не внук.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сиди сл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жа руки, так и не буд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 скуки.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няй на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седа, когда спиш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до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беда.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Правду как ни спряч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, она наружу вы</a:t>
            </a:r>
            <a:r>
              <a:rPr lang="ru-RU" sz="4000" dirty="0" smtClean="0">
                <a:solidFill>
                  <a:schemeClr val="accent2"/>
                </a:solidFill>
              </a:rPr>
              <a:t>й</a:t>
            </a:r>
            <a:r>
              <a:rPr lang="ru-RU" sz="4000" dirty="0" smtClean="0"/>
              <a:t>дет.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би</a:t>
            </a:r>
            <a:r>
              <a:rPr lang="ru-RU" sz="4000" u="sng" dirty="0" smtClean="0"/>
              <a:t>т</a:t>
            </a:r>
            <a:r>
              <a:rPr lang="ru-RU" sz="4000" u="sng" dirty="0" smtClean="0">
                <a:solidFill>
                  <a:schemeClr val="accent2"/>
                </a:solidFill>
              </a:rPr>
              <a:t>ь</a:t>
            </a:r>
            <a:r>
              <a:rPr lang="ru-RU" sz="4000" u="sng" dirty="0" smtClean="0"/>
              <a:t>ся</a:t>
            </a:r>
            <a:r>
              <a:rPr lang="ru-RU" sz="4000" dirty="0" smtClean="0"/>
              <a:t>,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 не исправи</a:t>
            </a:r>
            <a:r>
              <a:rPr lang="ru-RU" sz="4000" u="sng" dirty="0" smtClean="0"/>
              <a:t>т</a:t>
            </a:r>
            <a:r>
              <a:rPr lang="ru-RU" sz="4000" u="sng" dirty="0" smtClean="0">
                <a:solidFill>
                  <a:schemeClr val="accent2"/>
                </a:solidFill>
              </a:rPr>
              <a:t>ь</a:t>
            </a:r>
            <a:r>
              <a:rPr lang="ru-RU" sz="4000" u="sng" dirty="0" smtClean="0"/>
              <a:t>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Умный себя в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нит, а вот глупый - 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вари</a:t>
            </a:r>
            <a:r>
              <a:rPr lang="ru-RU" sz="4000" dirty="0" smtClean="0">
                <a:solidFill>
                  <a:schemeClr val="accent2"/>
                </a:solidFill>
              </a:rPr>
              <a:t>ща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для то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о г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ва, чтобы шап</a:t>
            </a:r>
            <a:r>
              <a:rPr lang="ru-RU" sz="4000" dirty="0" smtClean="0">
                <a:solidFill>
                  <a:schemeClr val="accent2"/>
                </a:solidFill>
              </a:rPr>
              <a:t>очк</a:t>
            </a:r>
            <a:r>
              <a:rPr lang="ru-RU" sz="4000" dirty="0" smtClean="0"/>
              <a:t>у 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сить.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рить не думая – что стр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лять не целясь.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лтуна в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дать по сл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ву, а рыбака по улову.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Скуч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 день до веч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ра, коли делать нече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о.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затем руки даны, чтобы даром 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лта</a:t>
            </a:r>
            <a:r>
              <a:rPr lang="ru-RU" sz="4000" u="sng" dirty="0" smtClean="0"/>
              <a:t>ться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 должен быть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волен 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им трудом.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Если хоч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иметь друзей, будь друг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сам.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хвали себя сам, пусть тебя н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род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хвалит.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три дер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во по пл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дам, а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века по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лам.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нце, как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дная матушка, ник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гда не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бидит.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 лих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века – хоть полу отреж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, да уйди.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смел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бака лает, а труслив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кусает.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Бит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, пролит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да прожит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не 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тиш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Каша – матушка наша,  хл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бец ржаной –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тец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дной.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Буд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учи</a:t>
            </a:r>
            <a:r>
              <a:rPr lang="ru-RU" sz="4000" u="sng" dirty="0" smtClean="0"/>
              <a:t>ться</a:t>
            </a:r>
            <a:r>
              <a:rPr lang="ru-RU" sz="4000" dirty="0" smtClean="0"/>
              <a:t> добр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му, пл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хое на ум не пойдёт.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гда хочеш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себе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бра, то н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кому не делай зла.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Кто за своё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рё</a:t>
            </a:r>
            <a:r>
              <a:rPr lang="ru-RU" sz="4000" u="sng" dirty="0" smtClean="0"/>
              <a:t>тся</a:t>
            </a:r>
            <a:r>
              <a:rPr lang="ru-RU" sz="4000" dirty="0" smtClean="0"/>
              <a:t>, тому и сила дв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йная даё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Молния – з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тая орлица, </a:t>
            </a:r>
            <a:r>
              <a:rPr lang="ru-RU" sz="4000" dirty="0" smtClean="0">
                <a:solidFill>
                  <a:schemeClr val="accent2"/>
                </a:solidFill>
              </a:rPr>
              <a:t>наземь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жаром сади</a:t>
            </a:r>
            <a:r>
              <a:rPr lang="ru-RU" sz="4000" u="sng" dirty="0" smtClean="0"/>
              <a:t>тся</a:t>
            </a:r>
            <a:r>
              <a:rPr lang="ru-RU" sz="4000" dirty="0" smtClean="0"/>
              <a:t> 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Гостя по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дёжке встр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ют, а по разуму пров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жают.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нись за двумя зайцами – ни одно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о не поймаеш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нлив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не </a:t>
            </a:r>
            <a:r>
              <a:rPr lang="ru-RU" sz="4000" dirty="0" err="1" smtClean="0"/>
              <a:t>добуд</a:t>
            </a:r>
            <a:r>
              <a:rPr lang="ru-RU" sz="4000" dirty="0" err="1" smtClean="0">
                <a:solidFill>
                  <a:schemeClr val="accent2"/>
                </a:solidFill>
              </a:rPr>
              <a:t>е</a:t>
            </a:r>
            <a:r>
              <a:rPr lang="ru-RU" sz="4000" dirty="0" err="1" smtClean="0"/>
              <a:t>ш</a:t>
            </a:r>
            <a:r>
              <a:rPr lang="ru-RU" sz="4000" dirty="0" err="1" smtClean="0">
                <a:solidFill>
                  <a:schemeClr val="accent2"/>
                </a:solidFill>
              </a:rPr>
              <a:t>ь</a:t>
            </a:r>
            <a:r>
              <a:rPr lang="ru-RU" sz="4000" dirty="0" err="1" smtClean="0"/>
              <a:t>ся</a:t>
            </a:r>
            <a:r>
              <a:rPr lang="ru-RU" sz="4000" dirty="0" smtClean="0"/>
              <a:t>, а ленив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не </a:t>
            </a:r>
            <a:r>
              <a:rPr lang="ru-RU" sz="4000" dirty="0" err="1" smtClean="0"/>
              <a:t>дошлёш</a:t>
            </a:r>
            <a:r>
              <a:rPr lang="ru-RU" sz="4000" dirty="0" err="1" smtClean="0">
                <a:solidFill>
                  <a:schemeClr val="accent2"/>
                </a:solidFill>
              </a:rPr>
              <a:t>ь</a:t>
            </a:r>
            <a:r>
              <a:rPr lang="ru-RU" sz="4000" dirty="0" err="1" smtClean="0"/>
              <a:t>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седа –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гу ск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тает, а песня и работу сокр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тит.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00024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Та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 сне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200024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Идёт до</a:t>
            </a:r>
            <a:r>
              <a:rPr lang="ru-RU" sz="4000" dirty="0" smtClean="0">
                <a:solidFill>
                  <a:schemeClr val="accent2"/>
                </a:solidFill>
              </a:rPr>
              <a:t>ждь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200024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хмур</a:t>
            </a:r>
            <a:r>
              <a:rPr lang="ru-RU" sz="4000" dirty="0" smtClean="0">
                <a:solidFill>
                  <a:schemeClr val="accent2"/>
                </a:solidFill>
              </a:rPr>
              <a:t>ое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200024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Коля заб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лел.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200024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Запели птицы.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2000240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Поле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пустел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 правое дело своей г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вы не жалей и 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жой не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 сказка сказывае</a:t>
            </a:r>
            <a:r>
              <a:rPr lang="ru-RU" sz="4000" u="sng" dirty="0" smtClean="0"/>
              <a:t>тся</a:t>
            </a:r>
            <a:r>
              <a:rPr lang="ru-RU" sz="4000" dirty="0" smtClean="0"/>
              <a:t>, да не ск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 дело делае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Заразительны не тольк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дурные примеры, но и 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вами что лист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ями стел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т, а делами что иглами кол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да за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ду ц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пля</a:t>
            </a:r>
            <a:r>
              <a:rPr lang="ru-RU" sz="4000" u="sng" dirty="0" smtClean="0"/>
              <a:t>ется</a:t>
            </a:r>
            <a:r>
              <a:rPr lang="ru-RU" sz="4000" dirty="0" smtClean="0"/>
              <a:t>, как в ц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почке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льцо за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льцо.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Конь вырве</a:t>
            </a:r>
            <a:r>
              <a:rPr lang="ru-RU" sz="4000" u="sng" dirty="0" smtClean="0"/>
              <a:t>тся</a:t>
            </a:r>
            <a:r>
              <a:rPr lang="ru-RU" sz="4000" dirty="0" smtClean="0"/>
              <a:t> – догониш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, а слова сказа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не 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тиш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2" action="ppaction://hlinksldjump">
              <a:snd r:embed="rId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1000099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0" name="Прямоугольник 49">
            <a:hlinkClick r:id="rId5" action="ppaction://hlinksldjump"/>
          </p:cNvPr>
          <p:cNvSpPr/>
          <p:nvPr/>
        </p:nvSpPr>
        <p:spPr>
          <a:xfrm>
            <a:off x="1000100" y="109833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8" name="Прямоугольник 67">
            <a:hlinkClick r:id="rId6" action="ppaction://hlinksldjump"/>
          </p:cNvPr>
          <p:cNvSpPr/>
          <p:nvPr/>
        </p:nvSpPr>
        <p:spPr>
          <a:xfrm>
            <a:off x="1000100" y="1768066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9" name="Прямоугольник 68">
            <a:hlinkClick r:id="rId7" action="ppaction://hlinksldjump"/>
          </p:cNvPr>
          <p:cNvSpPr/>
          <p:nvPr/>
        </p:nvSpPr>
        <p:spPr>
          <a:xfrm>
            <a:off x="1000100" y="2437797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0" name="Прямоугольник 69">
            <a:hlinkClick r:id="rId8" action="ppaction://hlinksldjump"/>
          </p:cNvPr>
          <p:cNvSpPr/>
          <p:nvPr/>
        </p:nvSpPr>
        <p:spPr>
          <a:xfrm>
            <a:off x="1000100" y="3107528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1" name="Прямоугольник 70">
            <a:hlinkClick r:id="rId9" action="ppaction://hlinksldjump"/>
          </p:cNvPr>
          <p:cNvSpPr/>
          <p:nvPr/>
        </p:nvSpPr>
        <p:spPr>
          <a:xfrm>
            <a:off x="1000100" y="377725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2" name="Прямоугольник 71">
            <a:hlinkClick r:id="rId10" action="ppaction://hlinksldjump"/>
          </p:cNvPr>
          <p:cNvSpPr/>
          <p:nvPr/>
        </p:nvSpPr>
        <p:spPr>
          <a:xfrm>
            <a:off x="1000100" y="4446990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3" name="Прямоугольник 72">
            <a:hlinkClick r:id="rId11" action="ppaction://hlinksldjump"/>
          </p:cNvPr>
          <p:cNvSpPr/>
          <p:nvPr/>
        </p:nvSpPr>
        <p:spPr>
          <a:xfrm>
            <a:off x="1000100" y="5116721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4" name="Прямоугольник 73">
            <a:hlinkClick r:id="rId12" action="ppaction://hlinksldjump"/>
          </p:cNvPr>
          <p:cNvSpPr/>
          <p:nvPr/>
        </p:nvSpPr>
        <p:spPr>
          <a:xfrm>
            <a:off x="1000100" y="578645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5" name="Прямоугольник 74">
            <a:hlinkClick r:id="rId13" action="ppaction://hlinksldjump"/>
          </p:cNvPr>
          <p:cNvSpPr/>
          <p:nvPr/>
        </p:nvSpPr>
        <p:spPr>
          <a:xfrm>
            <a:off x="5143504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6" name="Прямоугольник 75">
            <a:hlinkClick r:id="rId14" action="ppaction://hlinksldjump"/>
          </p:cNvPr>
          <p:cNvSpPr/>
          <p:nvPr/>
        </p:nvSpPr>
        <p:spPr>
          <a:xfrm>
            <a:off x="5143504" y="1098335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7" name="Прямоугольник 76">
            <a:hlinkClick r:id="rId15" action="ppaction://hlinksldjump"/>
          </p:cNvPr>
          <p:cNvSpPr/>
          <p:nvPr/>
        </p:nvSpPr>
        <p:spPr>
          <a:xfrm>
            <a:off x="5143504" y="1768066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8" name="Прямоугольник 77">
            <a:hlinkClick r:id="rId16" action="ppaction://hlinksldjump"/>
          </p:cNvPr>
          <p:cNvSpPr/>
          <p:nvPr/>
        </p:nvSpPr>
        <p:spPr>
          <a:xfrm>
            <a:off x="5143504" y="2437797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9" name="Прямоугольник 78">
            <a:hlinkClick r:id="rId17" action="ppaction://hlinksldjump"/>
          </p:cNvPr>
          <p:cNvSpPr/>
          <p:nvPr/>
        </p:nvSpPr>
        <p:spPr>
          <a:xfrm>
            <a:off x="5143504" y="3107528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0" name="Прямоугольник 79">
            <a:hlinkClick r:id="rId18" action="ppaction://hlinksldjump"/>
          </p:cNvPr>
          <p:cNvSpPr/>
          <p:nvPr/>
        </p:nvSpPr>
        <p:spPr>
          <a:xfrm>
            <a:off x="5143504" y="3777259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1" name="Прямоугольник 80">
            <a:hlinkClick r:id="rId19" action="ppaction://hlinksldjump"/>
          </p:cNvPr>
          <p:cNvSpPr/>
          <p:nvPr/>
        </p:nvSpPr>
        <p:spPr>
          <a:xfrm>
            <a:off x="5143504" y="4446990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2" name="Прямоугольник 81">
            <a:hlinkClick r:id="rId20" action="ppaction://hlinksldjump"/>
          </p:cNvPr>
          <p:cNvSpPr/>
          <p:nvPr/>
        </p:nvSpPr>
        <p:spPr>
          <a:xfrm>
            <a:off x="5143504" y="5116721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3" name="Прямоугольник 82">
            <a:hlinkClick r:id="rId21" action="ppaction://hlinksldjump"/>
          </p:cNvPr>
          <p:cNvSpPr/>
          <p:nvPr/>
        </p:nvSpPr>
        <p:spPr>
          <a:xfrm>
            <a:off x="5143504" y="578645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8-конечная звезда 20">
            <a:hlinkClick r:id="rId22" action="ppaction://hlinksldjump">
              <a:snd r:embed="rId23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8-конечная звезда 22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14" grpId="0"/>
      <p:bldP spid="50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Вот и утр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Небо син</a:t>
            </a:r>
            <a:r>
              <a:rPr lang="ru-RU" sz="4000" dirty="0" smtClean="0">
                <a:solidFill>
                  <a:schemeClr val="accent2"/>
                </a:solidFill>
              </a:rPr>
              <a:t>ее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Горы выс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рах сне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Кавка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лик.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збек высок.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00024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ре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е туман.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шумели.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Щ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бе</a:t>
            </a:r>
            <a:r>
              <a:rPr lang="ru-RU" sz="4000" dirty="0" smtClean="0">
                <a:solidFill>
                  <a:schemeClr val="accent2"/>
                </a:solidFill>
              </a:rPr>
              <a:t>чу</a:t>
            </a:r>
            <a:r>
              <a:rPr lang="ru-RU" sz="4000" dirty="0" smtClean="0"/>
              <a:t>т пти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00024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лянах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рах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вёт эх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тр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ве шуршат е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8-конечная звезда 18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Звонк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ют птицы.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Туристы идут в горы.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2000240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зёрами камы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Дима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ймал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рася.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Всю ноч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ёт до</a:t>
            </a:r>
            <a:r>
              <a:rPr lang="ru-RU" sz="4000" dirty="0" smtClean="0">
                <a:solidFill>
                  <a:schemeClr val="accent2"/>
                </a:solidFill>
              </a:rPr>
              <a:t>ждь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нят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8-конечная звезда 18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00024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Х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шо 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ущел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пришла ос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тр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ве бл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стит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са.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00024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тами мн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пчёл.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бан 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сёт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тару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вец.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00024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ул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цах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рели ф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нари.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8-конечная звезда 18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00024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ляной гудят шмели.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00024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тр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ве 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щ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 кузнечики.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тов сла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кий ар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мат.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кою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висла радуга.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 скл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вали сем</a:t>
            </a:r>
            <a:r>
              <a:rPr lang="ru-RU" sz="4000" dirty="0" smtClean="0">
                <a:solidFill>
                  <a:schemeClr val="accent2"/>
                </a:solidFill>
              </a:rPr>
              <a:t>ечк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2000240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сах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вут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лени и зубры.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бята </a:t>
            </a:r>
            <a:r>
              <a:rPr lang="ru-RU" sz="4000" dirty="0" smtClean="0">
                <a:solidFill>
                  <a:schemeClr val="accent2"/>
                </a:solidFill>
              </a:rPr>
              <a:t>с</a:t>
            </a:r>
            <a:r>
              <a:rPr lang="ru-RU" sz="4000" dirty="0" smtClean="0"/>
              <a:t>делали скв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</a:t>
            </a:r>
            <a:r>
              <a:rPr lang="ru-RU" sz="4000" dirty="0" smtClean="0">
                <a:solidFill>
                  <a:schemeClr val="accent2"/>
                </a:solidFill>
              </a:rPr>
              <a:t>чн</a:t>
            </a:r>
            <a:r>
              <a:rPr lang="ru-RU" sz="4000" dirty="0" smtClean="0"/>
              <a:t>ик.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Сойка з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пасает ж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луди на зиму.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дубовых ро</a:t>
            </a:r>
            <a:r>
              <a:rPr lang="ru-RU" sz="4000" dirty="0" smtClean="0">
                <a:solidFill>
                  <a:schemeClr val="accent2"/>
                </a:solidFill>
              </a:rPr>
              <a:t>ща</a:t>
            </a:r>
            <a:r>
              <a:rPr lang="ru-RU" sz="4000" dirty="0" smtClean="0"/>
              <a:t>х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вут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баны.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на под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ехала к под</a:t>
            </a:r>
            <a:r>
              <a:rPr lang="ru-RU" sz="4000" dirty="0" smtClean="0">
                <a:solidFill>
                  <a:schemeClr val="accent2"/>
                </a:solidFill>
              </a:rPr>
              <a:t>ъ</a:t>
            </a:r>
            <a:r>
              <a:rPr lang="ru-RU" sz="4000" dirty="0" smtClean="0"/>
              <a:t>езду.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утинках др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жат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синки.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Ната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 лы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, у Кири</a:t>
            </a:r>
            <a:r>
              <a:rPr lang="ru-RU" sz="4000" dirty="0" smtClean="0">
                <a:solidFill>
                  <a:schemeClr val="accent2"/>
                </a:solidFill>
              </a:rPr>
              <a:t>лл</a:t>
            </a:r>
            <a:r>
              <a:rPr lang="ru-RU" sz="4000" dirty="0" smtClean="0"/>
              <a:t>а санки.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4" action="ppaction://hlinksldjump">
              <a:snd r:embed="rId5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Под дерев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ями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стут ланды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От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тов идёт сла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кий ар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мат.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Ду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стые розы ра</a:t>
            </a:r>
            <a:r>
              <a:rPr lang="ru-RU" sz="4000" dirty="0" smtClean="0">
                <a:solidFill>
                  <a:schemeClr val="accent2"/>
                </a:solidFill>
              </a:rPr>
              <a:t>с</a:t>
            </a:r>
            <a:r>
              <a:rPr lang="ru-RU" sz="4000" dirty="0" smtClean="0"/>
              <a:t>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ли в с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ду.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юнок заплёл кусты 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повника.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Прыгает по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мням горная ре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верхов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ях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ки водится ф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рель.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Оли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ньки.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тята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звя</a:t>
            </a:r>
            <a:r>
              <a:rPr lang="ru-RU" sz="4000" u="sng" dirty="0" smtClean="0"/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ле п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роги и </a:t>
            </a:r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й.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Туристы развели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стёр.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Под окнами 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нит 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пель.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 кры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 св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сают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сульки.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00024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щ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</a:t>
            </a:r>
            <a:r>
              <a:rPr lang="ru-RU" sz="4000" dirty="0" smtClean="0">
                <a:solidFill>
                  <a:schemeClr val="accent2"/>
                </a:solidFill>
              </a:rPr>
              <a:t> </a:t>
            </a:r>
            <a:r>
              <a:rPr lang="ru-RU" sz="4000" dirty="0" smtClean="0"/>
              <a:t>м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розы.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 ищ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 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нику.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сла ель.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000240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Наступила ос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нь.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Дни стали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роч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00024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мног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рё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рлоге спит медведица.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камнях гре</a:t>
            </a:r>
            <a:r>
              <a:rPr lang="ru-RU" sz="4000" dirty="0" smtClean="0">
                <a:solidFill>
                  <a:schemeClr val="accent2"/>
                </a:solidFill>
              </a:rPr>
              <a:t>ю</a:t>
            </a:r>
            <a:r>
              <a:rPr lang="ru-RU" sz="4000" u="sng" dirty="0" smtClean="0"/>
              <a:t>тся</a:t>
            </a:r>
            <a:r>
              <a:rPr lang="ru-RU" sz="4000" dirty="0" smtClean="0"/>
              <a:t> ящ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рицы.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стреют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 на лужайках.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Белый сне</a:t>
            </a:r>
            <a:r>
              <a:rPr lang="ru-RU" sz="4000" dirty="0" smtClean="0">
                <a:solidFill>
                  <a:schemeClr val="accent2"/>
                </a:solidFill>
              </a:rPr>
              <a:t>г</a:t>
            </a:r>
            <a:r>
              <a:rPr lang="ru-RU" sz="4000" dirty="0" smtClean="0"/>
              <a:t> укрыл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 и луга.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совщик чинит наши </a:t>
            </a:r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сики.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бята любят играть в футбол.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№9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Пёстрый дят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–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докт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Дед Фили</a:t>
            </a:r>
            <a:r>
              <a:rPr lang="ru-RU" sz="4000" dirty="0" smtClean="0">
                <a:solidFill>
                  <a:schemeClr val="accent2"/>
                </a:solidFill>
              </a:rPr>
              <a:t>пп</a:t>
            </a:r>
            <a:r>
              <a:rPr lang="ru-RU" sz="4000" dirty="0" smtClean="0"/>
              <a:t> Куз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мич - пасе</a:t>
            </a:r>
            <a:r>
              <a:rPr lang="ru-RU" sz="4000" dirty="0" smtClean="0">
                <a:solidFill>
                  <a:schemeClr val="accent2"/>
                </a:solidFill>
              </a:rPr>
              <a:t>чн</a:t>
            </a:r>
            <a:r>
              <a:rPr lang="ru-RU" sz="4000" dirty="0" smtClean="0"/>
              <a:t>ик.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пас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ке оди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адцать ул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ев.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Ду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ст</a:t>
            </a:r>
            <a:r>
              <a:rPr lang="ru-RU" sz="4000" dirty="0" smtClean="0">
                <a:solidFill>
                  <a:schemeClr val="accent2"/>
                </a:solidFill>
              </a:rPr>
              <a:t>ое</a:t>
            </a:r>
            <a:r>
              <a:rPr lang="ru-RU" sz="4000" dirty="0" smtClean="0"/>
              <a:t> сен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убрали в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га 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тляла по краю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брыва.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Молния ударила в сухое дерево.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№10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Ро</a:t>
            </a:r>
            <a:r>
              <a:rPr lang="ru-RU" sz="4000" dirty="0" smtClean="0">
                <a:solidFill>
                  <a:schemeClr val="accent2"/>
                </a:solidFill>
              </a:rPr>
              <a:t>сс</a:t>
            </a:r>
            <a:r>
              <a:rPr lang="ru-RU" sz="4000" dirty="0" smtClean="0"/>
              <a:t>ия и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сетия – навеки вмест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Через перевал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тят стаи птиц.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зде 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п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щ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т пт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нцы.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сина др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 на х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дном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тру.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пруду плавают ч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рные леб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Прыгает по камням горная ре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№11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ла ду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стая белая ака</a:t>
            </a:r>
            <a:r>
              <a:rPr lang="ru-RU" sz="4000" dirty="0" smtClean="0">
                <a:solidFill>
                  <a:schemeClr val="accent2"/>
                </a:solidFill>
              </a:rPr>
              <a:t>ция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стут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машки.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сетия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рди</a:t>
            </a:r>
            <a:r>
              <a:rPr lang="ru-RU" sz="4000" u="sng" dirty="0" smtClean="0"/>
              <a:t>тся</a:t>
            </a:r>
            <a:r>
              <a:rPr lang="ru-RU" sz="4000" dirty="0" smtClean="0"/>
              <a:t> 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ими г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роями.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Филин и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ва – 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u="sng" dirty="0" smtClean="0"/>
              <a:t>чн</a:t>
            </a:r>
            <a:r>
              <a:rPr lang="ru-RU" sz="4000" dirty="0" smtClean="0"/>
              <a:t>ые хи</a:t>
            </a:r>
            <a:r>
              <a:rPr lang="ru-RU" sz="4000" dirty="0" smtClean="0">
                <a:solidFill>
                  <a:schemeClr val="accent2"/>
                </a:solidFill>
              </a:rPr>
              <a:t>щн</a:t>
            </a:r>
            <a:r>
              <a:rPr lang="ru-RU" sz="4000" dirty="0" smtClean="0"/>
              <a:t>ые птицы.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Изучайте эк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гию 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дн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края.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б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те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стут клюква и м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шка.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№12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с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ки гн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здо, а у аиста - </a:t>
            </a:r>
            <a:r>
              <a:rPr lang="ru-RU" sz="4000" dirty="0" err="1" smtClean="0"/>
              <a:t>гн</a:t>
            </a:r>
            <a:r>
              <a:rPr lang="ru-RU" sz="4000" dirty="0" err="1" smtClean="0">
                <a:solidFill>
                  <a:schemeClr val="accent2"/>
                </a:solidFill>
              </a:rPr>
              <a:t>е</a:t>
            </a:r>
            <a:r>
              <a:rPr lang="ru-RU" sz="4000" dirty="0" err="1" smtClean="0"/>
              <a:t>здище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Содер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 в поря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ке книги и тетра</a:t>
            </a:r>
            <a:r>
              <a:rPr lang="ru-RU" sz="4000" dirty="0" smtClean="0">
                <a:solidFill>
                  <a:schemeClr val="accent2"/>
                </a:solidFill>
              </a:rPr>
              <a:t>д</a:t>
            </a:r>
            <a:r>
              <a:rPr lang="ru-RU" sz="4000" dirty="0" smtClean="0"/>
              <a:t>ки.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Горный воздух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лезен для зд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сетия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рди</a:t>
            </a:r>
            <a:r>
              <a:rPr lang="ru-RU" sz="4000" u="sng" dirty="0" smtClean="0"/>
              <a:t>тся</a:t>
            </a:r>
            <a:r>
              <a:rPr lang="ru-RU" sz="4000" dirty="0" smtClean="0"/>
              <a:t> своим зап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ведником.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Кеклики</a:t>
            </a:r>
            <a:r>
              <a:rPr lang="ru-RU" sz="4000" dirty="0" smtClean="0"/>
              <a:t> – это неб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е горные кур</a:t>
            </a:r>
            <a:r>
              <a:rPr lang="ru-RU" sz="4000" dirty="0" smtClean="0">
                <a:solidFill>
                  <a:schemeClr val="accent2"/>
                </a:solidFill>
              </a:rPr>
              <a:t>очк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з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ведных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сах мног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зв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рей и птиц.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Серны и туры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тают на горных склонах.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тят в д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лёкие тёплые кр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я птич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 стаи.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 утрам над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кой слышна трел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с</a:t>
            </a:r>
            <a:r>
              <a:rPr lang="ru-RU" sz="4000" dirty="0" smtClean="0">
                <a:solidFill>
                  <a:schemeClr val="accent2"/>
                </a:solidFill>
              </a:rPr>
              <a:t>оло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Красивы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и лет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м ал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пи</a:t>
            </a:r>
            <a:r>
              <a:rPr lang="ru-RU" sz="4000" dirty="0" smtClean="0">
                <a:solidFill>
                  <a:schemeClr val="accent2"/>
                </a:solidFill>
              </a:rPr>
              <a:t>й</a:t>
            </a:r>
            <a:r>
              <a:rPr lang="ru-RU" sz="4000" dirty="0" smtClean="0"/>
              <a:t>ские луга.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дской пло</a:t>
            </a:r>
            <a:r>
              <a:rPr lang="ru-RU" sz="4000" dirty="0" smtClean="0">
                <a:solidFill>
                  <a:schemeClr val="accent2"/>
                </a:solidFill>
              </a:rPr>
              <a:t>ща</a:t>
            </a:r>
            <a:r>
              <a:rPr lang="ru-RU" sz="4000" dirty="0" smtClean="0"/>
              <a:t>ди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вут сизые голуби.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Альпинисты </a:t>
            </a:r>
            <a:r>
              <a:rPr lang="ru-RU" sz="4000" dirty="0" smtClean="0">
                <a:solidFill>
                  <a:schemeClr val="accent2"/>
                </a:solidFill>
              </a:rPr>
              <a:t>вз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раю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2"/>
                </a:solidFill>
              </a:rPr>
              <a:t>вв</a:t>
            </a:r>
            <a:r>
              <a:rPr lang="ru-RU" sz="4000" dirty="0" smtClean="0"/>
              <a:t>ерх по скалам.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вик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стёт в 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ловом пр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хладном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Ры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е белки в парке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рут корм из рук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тей.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Ник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гда не раз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гай 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стры под д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ями.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рёл б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дач зан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сён в </a:t>
            </a:r>
            <a:r>
              <a:rPr lang="ru-RU" sz="4000" u="sng" dirty="0" smtClean="0"/>
              <a:t>К</a:t>
            </a:r>
            <a:r>
              <a:rPr lang="ru-RU" sz="4000" dirty="0" smtClean="0"/>
              <a:t>расную книгу </a:t>
            </a:r>
            <a:r>
              <a:rPr lang="ru-RU" sz="4000" u="sng" dirty="0" smtClean="0"/>
              <a:t>О</a:t>
            </a:r>
            <a:r>
              <a:rPr lang="ru-RU" sz="4000" dirty="0" smtClean="0"/>
              <a:t>сетии.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71678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Самый крупный звер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 в зап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ведном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- зубр.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Над горными вер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нами 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рят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громные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рлы.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пинисты разбили лаг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рь у поднож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ры.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пут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ствие по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ке туристы взяли комп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с.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жали по горным кру</a:t>
            </a:r>
            <a:r>
              <a:rPr lang="ru-RU" sz="4000" dirty="0" smtClean="0">
                <a:solidFill>
                  <a:schemeClr val="accent2"/>
                </a:solidFill>
              </a:rPr>
              <a:t>ча</a:t>
            </a:r>
            <a:r>
              <a:rPr lang="ru-RU" sz="4000" dirty="0" smtClean="0"/>
              <a:t>м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рливые руч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ка Тер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 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сёт свои воды в </a:t>
            </a:r>
            <a:r>
              <a:rPr lang="ru-RU" sz="4000" u="sng" dirty="0" smtClean="0"/>
              <a:t>К</a:t>
            </a:r>
            <a:r>
              <a:rPr lang="ru-RU" sz="4000" dirty="0" smtClean="0"/>
              <a:t>аспийское море.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ж</a:t>
            </a:r>
            <a:r>
              <a:rPr lang="ru-RU" sz="4000" dirty="0" smtClean="0">
                <a:solidFill>
                  <a:schemeClr val="accent2"/>
                </a:solidFill>
              </a:rPr>
              <a:t>ё</a:t>
            </a:r>
            <a:r>
              <a:rPr lang="ru-RU" sz="4000" dirty="0" smtClean="0"/>
              <a:t>лые гр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з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вые тучи скрыли горные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ны.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ркают на 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нце 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ковые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дяные шапки гор.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Клёст-</a:t>
            </a:r>
            <a:r>
              <a:rPr lang="ru-RU" sz="4000" dirty="0" err="1" smtClean="0">
                <a:solidFill>
                  <a:schemeClr val="accent2"/>
                </a:solidFill>
              </a:rPr>
              <a:t>е</a:t>
            </a:r>
            <a:r>
              <a:rPr lang="ru-RU" sz="4000" dirty="0" err="1" smtClean="0"/>
              <a:t>л</a:t>
            </a:r>
            <a:r>
              <a:rPr lang="ru-RU" sz="4000" dirty="0" err="1" smtClean="0">
                <a:solidFill>
                  <a:schemeClr val="accent2"/>
                </a:solidFill>
              </a:rPr>
              <a:t>о</a:t>
            </a:r>
            <a:r>
              <a:rPr lang="ru-RU" sz="4000" dirty="0" err="1" smtClean="0"/>
              <a:t>вик</a:t>
            </a:r>
            <a:r>
              <a:rPr lang="ru-RU" sz="4000" dirty="0" smtClean="0"/>
              <a:t> выводит св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их пт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нцов в ф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врале.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Лавины и камн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пады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пасны для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рит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лей гор.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Зимой горный </a:t>
            </a:r>
            <a:r>
              <a:rPr lang="ru-RU" sz="4000" dirty="0" smtClean="0">
                <a:solidFill>
                  <a:schemeClr val="accent2"/>
                </a:solidFill>
              </a:rPr>
              <a:t>пере</a:t>
            </a:r>
            <a:r>
              <a:rPr lang="ru-RU" sz="4000" dirty="0" smtClean="0"/>
              <a:t>вал засыпан глубоким снегом.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 лесн</a:t>
            </a:r>
            <a:r>
              <a:rPr lang="ru-RU" sz="4000" dirty="0" smtClean="0">
                <a:solidFill>
                  <a:schemeClr val="accent2"/>
                </a:solidFill>
              </a:rPr>
              <a:t>ого</a:t>
            </a:r>
            <a:r>
              <a:rPr lang="ru-RU" sz="4000" dirty="0" smtClean="0"/>
              <a:t> руч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йка они заметили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ляпку.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</a:t>
            </a:r>
            <a:r>
              <a:rPr lang="ru-RU" sz="4000" u="sng" dirty="0" smtClean="0"/>
              <a:t>жи</a:t>
            </a:r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писных ущел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ях построили удобные турбазы.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Скво</a:t>
            </a:r>
            <a:r>
              <a:rPr lang="ru-RU" sz="4000" dirty="0" smtClean="0">
                <a:solidFill>
                  <a:schemeClr val="accent2"/>
                </a:solidFill>
              </a:rPr>
              <a:t>зь</a:t>
            </a:r>
            <a:r>
              <a:rPr lang="ru-RU" sz="4000" dirty="0" smtClean="0"/>
              <a:t> горный хр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бет стр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ители прол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u="sng" dirty="0" smtClean="0"/>
              <a:t>жи</a:t>
            </a:r>
            <a:r>
              <a:rPr lang="ru-RU" sz="4000" dirty="0" smtClean="0"/>
              <a:t>ли д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гу.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№17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Утре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яя зорька выкрасила вер</a:t>
            </a:r>
            <a:r>
              <a:rPr lang="ru-RU" sz="4000" dirty="0" smtClean="0">
                <a:solidFill>
                  <a:schemeClr val="accent2"/>
                </a:solidFill>
              </a:rPr>
              <a:t>ши</a:t>
            </a:r>
            <a:r>
              <a:rPr lang="ru-RU" sz="4000" dirty="0" smtClean="0"/>
              <a:t>ны в </a:t>
            </a:r>
            <a:r>
              <a:rPr lang="ru-RU" sz="4000" dirty="0" err="1" smtClean="0"/>
              <a:t>роз</a:t>
            </a:r>
            <a:r>
              <a:rPr lang="ru-RU" sz="4000" dirty="0" err="1" smtClean="0">
                <a:solidFill>
                  <a:schemeClr val="accent2"/>
                </a:solidFill>
              </a:rPr>
              <a:t>о</a:t>
            </a:r>
            <a:r>
              <a:rPr lang="ru-RU" sz="4000" dirty="0" err="1" smtClean="0"/>
              <a:t>вый</a:t>
            </a:r>
            <a:r>
              <a:rPr lang="ru-RU" sz="4000" dirty="0" smtClean="0"/>
              <a:t> цвет.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рах </a:t>
            </a:r>
            <a:r>
              <a:rPr lang="ru-RU" sz="4000" u="sng" dirty="0" smtClean="0"/>
              <a:t>К</a:t>
            </a:r>
            <a:r>
              <a:rPr lang="ru-RU" sz="4000" dirty="0" smtClean="0"/>
              <a:t>авказа проходит 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сударстве</a:t>
            </a:r>
            <a:r>
              <a:rPr lang="ru-RU" sz="4000" dirty="0" smtClean="0">
                <a:solidFill>
                  <a:schemeClr val="accent2"/>
                </a:solidFill>
              </a:rPr>
              <a:t>нн</a:t>
            </a:r>
            <a:r>
              <a:rPr lang="ru-RU" sz="4000" dirty="0" smtClean="0"/>
              <a:t>ая гр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ница.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 горным тр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пинкам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ст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жн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шагают погр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ни</a:t>
            </a:r>
            <a:r>
              <a:rPr lang="ru-RU" sz="4000" dirty="0" smtClean="0">
                <a:solidFill>
                  <a:schemeClr val="accent2"/>
                </a:solidFill>
              </a:rPr>
              <a:t>чн</a:t>
            </a:r>
            <a:r>
              <a:rPr lang="ru-RU" sz="4000" dirty="0" smtClean="0"/>
              <a:t>ики.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дяной в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бей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ляпка </a:t>
            </a:r>
            <a:r>
              <a:rPr lang="ru-RU" sz="4000" dirty="0" smtClean="0">
                <a:solidFill>
                  <a:schemeClr val="accent2"/>
                </a:solidFill>
              </a:rPr>
              <a:t>жи</a:t>
            </a:r>
            <a:r>
              <a:rPr lang="ru-RU" sz="4000" dirty="0" smtClean="0"/>
              <a:t>вёт на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гах горной ре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ркает в солн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u="sng" dirty="0" smtClean="0"/>
              <a:t>чн</a:t>
            </a:r>
            <a:r>
              <a:rPr lang="ru-RU" sz="4000" dirty="0" smtClean="0"/>
              <a:t>ых лу</a:t>
            </a:r>
            <a:r>
              <a:rPr lang="ru-RU" sz="4000" u="sng" dirty="0" smtClean="0"/>
              <a:t>ча</a:t>
            </a:r>
            <a:r>
              <a:rPr lang="ru-RU" sz="4000" dirty="0" smtClean="0"/>
              <a:t>х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дяная верхушка </a:t>
            </a:r>
            <a:r>
              <a:rPr lang="ru-RU" sz="4000" u="sng" dirty="0" smtClean="0"/>
              <a:t>К</a:t>
            </a:r>
            <a:r>
              <a:rPr lang="ru-RU" sz="4000" dirty="0" smtClean="0"/>
              <a:t>азбека.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200024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Вдоль ск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листых склонов п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тляет уз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н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кая </a:t>
            </a:r>
            <a:r>
              <a:rPr lang="ru-RU" sz="4000" dirty="0" err="1" smtClean="0"/>
              <a:t>тр</a:t>
            </a:r>
            <a:r>
              <a:rPr lang="ru-RU" sz="4000" dirty="0" err="1" smtClean="0">
                <a:solidFill>
                  <a:schemeClr val="accent2"/>
                </a:solidFill>
              </a:rPr>
              <a:t>о</a:t>
            </a:r>
            <a:r>
              <a:rPr lang="ru-RU" sz="4000" dirty="0" err="1" smtClean="0"/>
              <a:t>пин</a:t>
            </a:r>
            <a:r>
              <a:rPr lang="ru-RU" sz="4000" dirty="0" err="1" smtClean="0">
                <a:solidFill>
                  <a:schemeClr val="accent2"/>
                </a:solidFill>
              </a:rPr>
              <a:t>очк</a:t>
            </a:r>
            <a:r>
              <a:rPr lang="ru-RU" sz="4000" dirty="0" err="1" smtClean="0"/>
              <a:t>а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953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№18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8-конечная звезда 17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00024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Прил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тели пти</a:t>
            </a:r>
            <a:r>
              <a:rPr lang="ru-RU" sz="4000" dirty="0" smtClean="0">
                <a:solidFill>
                  <a:schemeClr val="accent2"/>
                </a:solidFill>
              </a:rPr>
              <a:t>чк</a:t>
            </a:r>
            <a:r>
              <a:rPr lang="ru-RU" sz="4000" dirty="0" smtClean="0"/>
              <a:t>и.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Ярк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свет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т со</a:t>
            </a:r>
            <a:r>
              <a:rPr lang="ru-RU" sz="4000" dirty="0" smtClean="0">
                <a:solidFill>
                  <a:schemeClr val="accent2"/>
                </a:solidFill>
              </a:rPr>
              <a:t>л</a:t>
            </a:r>
            <a:r>
              <a:rPr lang="ru-RU" sz="4000" dirty="0" smtClean="0"/>
              <a:t>нц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</a:t>
            </a:r>
            <a:r>
              <a:rPr lang="ru-RU" sz="4000" dirty="0" smtClean="0">
                <a:solidFill>
                  <a:schemeClr val="accent2"/>
                </a:solidFill>
              </a:rPr>
              <a:t>й</a:t>
            </a:r>
            <a:r>
              <a:rPr lang="ru-RU" sz="4000" dirty="0" smtClean="0"/>
              <a:t>я выт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рла доску.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Вес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гут руч</a:t>
            </a:r>
            <a:r>
              <a:rPr lang="ru-RU" sz="4000" dirty="0" smtClean="0">
                <a:solidFill>
                  <a:schemeClr val="accent2"/>
                </a:solidFill>
              </a:rPr>
              <a:t>ьи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дул ре</a:t>
            </a:r>
            <a:r>
              <a:rPr lang="ru-RU" sz="4000" dirty="0" smtClean="0">
                <a:solidFill>
                  <a:schemeClr val="accent2"/>
                </a:solidFill>
              </a:rPr>
              <a:t>з</a:t>
            </a:r>
            <a:r>
              <a:rPr lang="ru-RU" sz="4000" dirty="0" smtClean="0"/>
              <a:t>кий вет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Зоя прилежн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учи</a:t>
            </a:r>
            <a:r>
              <a:rPr lang="ru-RU" sz="4000" dirty="0" smtClean="0">
                <a:solidFill>
                  <a:schemeClr val="accent2"/>
                </a:solidFill>
              </a:rPr>
              <a:t>тся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№3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785794"/>
            <a:ext cx="8286750" cy="300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tx1"/>
                </a:solidFill>
                <a:effectLst/>
              </a:rPr>
              <a:t>Журналы «Начальная школа»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№ 8 за 1990 год (статья «Резервы обучения чтению» - тексты 1-го варианта),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№ 6 за 1994 год (статья «Использование зрительных диктантов…» - тексты 2-го варианта).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Наборы предложений 3-го варианта – авторские, подобраны с учётом регионального компонента.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8-конечная звезда 3">
            <a:hlinkClick r:id="" action="ppaction://hlinkshowjump?jump=endshow">
              <a:snd r:embed="rId2" name="chimes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выход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28604"/>
            <a:ext cx="71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Используемая  литература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500438"/>
            <a:ext cx="71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Иллюстративные источники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28662" y="4143380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forum.materinstvo.ru</a:t>
            </a:r>
            <a:r>
              <a:rPr lang="ru-RU" dirty="0" smtClean="0"/>
              <a:t>    -  спасибо за </a:t>
            </a:r>
            <a:r>
              <a:rPr lang="ru-RU" dirty="0" err="1" smtClean="0"/>
              <a:t>отрисовки</a:t>
            </a:r>
            <a:r>
              <a:rPr lang="ru-RU" dirty="0" smtClean="0"/>
              <a:t> учительницы и детишек</a:t>
            </a:r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28662" y="4857760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smajliki.ru/</a:t>
            </a:r>
            <a:r>
              <a:rPr lang="ru-RU" dirty="0" smtClean="0"/>
              <a:t>    -   часы </a:t>
            </a:r>
            <a:endParaRPr lang="ru-RU" dirty="0"/>
          </a:p>
        </p:txBody>
      </p:sp>
      <p:pic>
        <p:nvPicPr>
          <p:cNvPr id="9" name="Picture 2" descr="C:\Documents and Settings\UserXP\Мои документы\Мама картинки2\Мама 2\КАРТИНКИ ДЕТСКИЕ 3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357950" y="3965107"/>
            <a:ext cx="2438402" cy="25921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5429264"/>
            <a:ext cx="4572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a typeface="+mj-ea"/>
                <a:cs typeface="+mj-cs"/>
              </a:rPr>
              <a:t>Вы скачали презентацию на сайте </a:t>
            </a:r>
            <a:r>
              <a:rPr lang="en-US" sz="2400" b="1" i="1" dirty="0" err="1" smtClean="0">
                <a:solidFill>
                  <a:srgbClr val="C00000"/>
                </a:solidFill>
                <a:ea typeface="+mj-ea"/>
                <a:cs typeface="+mj-cs"/>
              </a:rPr>
              <a:t>pedsovet.su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00024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Дят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лбит дер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во.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 х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дить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200024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й запуш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 дерев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00024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Без 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ды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 з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вянут.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0" y="200024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тел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жарк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е лет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00024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Возл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дома п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дили ель.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№4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8-конечная звезда 15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00024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Солнышк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 светит и гре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00024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шал задач</a:t>
            </a:r>
            <a:r>
              <a:rPr lang="ru-RU" sz="4000" dirty="0" smtClean="0">
                <a:solidFill>
                  <a:schemeClr val="accent2"/>
                </a:solidFill>
              </a:rPr>
              <a:t>у</a:t>
            </a:r>
            <a:r>
              <a:rPr lang="ru-RU" sz="4000" dirty="0" smtClean="0"/>
              <a:t> у д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ски.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428736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Заг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релась в небе зорька.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дерев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ях св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ркал ин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й.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оро</a:t>
            </a:r>
            <a:r>
              <a:rPr lang="ru-RU" sz="4000" dirty="0" smtClean="0"/>
              <a:t>д Киев ст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ит на Днепре.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2000240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су с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б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рают з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мл</a:t>
            </a:r>
            <a:r>
              <a:rPr lang="ru-RU" sz="4000" dirty="0" smtClean="0">
                <a:solidFill>
                  <a:schemeClr val="accent2"/>
                </a:solidFill>
              </a:rPr>
              <a:t>я</a:t>
            </a:r>
            <a:r>
              <a:rPr lang="ru-RU" sz="4000" dirty="0" smtClean="0"/>
              <a:t>нику.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-конечная звезда 1"/>
          <p:cNvSpPr/>
          <p:nvPr/>
        </p:nvSpPr>
        <p:spPr>
          <a:xfrm>
            <a:off x="71434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8-конечная звезда 2"/>
          <p:cNvSpPr/>
          <p:nvPr/>
        </p:nvSpPr>
        <p:spPr>
          <a:xfrm>
            <a:off x="2071670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8-конечная звезда 3"/>
          <p:cNvSpPr/>
          <p:nvPr/>
        </p:nvSpPr>
        <p:spPr>
          <a:xfrm>
            <a:off x="3428992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4786314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6143636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5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7500958" y="5429264"/>
            <a:ext cx="1000132" cy="928694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6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Зимой р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ка покрылась</a:t>
            </a:r>
          </a:p>
          <a:p>
            <a:pPr algn="ctr"/>
            <a:r>
              <a:rPr lang="ru-RU" sz="4000" dirty="0" smtClean="0"/>
              <a:t>л</a:t>
            </a:r>
            <a:r>
              <a:rPr lang="ru-RU" sz="4000" dirty="0" smtClean="0">
                <a:solidFill>
                  <a:schemeClr val="accent2"/>
                </a:solidFill>
              </a:rPr>
              <a:t>ь</a:t>
            </a:r>
            <a:r>
              <a:rPr lang="ru-RU" sz="4000" dirty="0" smtClean="0"/>
              <a:t>дом.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Мальчик под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рил маме цв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ты.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000240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Пёстрый дят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л – 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сной докт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р.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лхозники р</a:t>
            </a:r>
            <a:r>
              <a:rPr lang="ru-RU" sz="4000" dirty="0" smtClean="0">
                <a:solidFill>
                  <a:schemeClr val="accent2"/>
                </a:solidFill>
              </a:rPr>
              <a:t>а</a:t>
            </a:r>
            <a:r>
              <a:rPr lang="ru-RU" sz="4000" dirty="0" smtClean="0"/>
              <a:t>ботают на лугу.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г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род забрались ц</a:t>
            </a:r>
            <a:r>
              <a:rPr lang="ru-RU" sz="4000" dirty="0" smtClean="0">
                <a:solidFill>
                  <a:schemeClr val="accent2"/>
                </a:solidFill>
              </a:rPr>
              <a:t>ы</a:t>
            </a:r>
            <a:r>
              <a:rPr lang="ru-RU" sz="4000" dirty="0" smtClean="0"/>
              <a:t>плята.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00024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Мы ж</a:t>
            </a:r>
            <a:r>
              <a:rPr lang="ru-RU" sz="4000" dirty="0" smtClean="0">
                <a:solidFill>
                  <a:schemeClr val="accent2"/>
                </a:solidFill>
              </a:rPr>
              <a:t>и</a:t>
            </a:r>
            <a:r>
              <a:rPr lang="ru-RU" sz="4000" dirty="0" smtClean="0"/>
              <a:t>ли возл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 б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r>
              <a:rPr lang="ru-RU" sz="4000" dirty="0" smtClean="0"/>
              <a:t>рёзов</a:t>
            </a:r>
            <a:r>
              <a:rPr lang="ru-RU" sz="4000" dirty="0" smtClean="0">
                <a:solidFill>
                  <a:schemeClr val="accent2"/>
                </a:solidFill>
              </a:rPr>
              <a:t>о</a:t>
            </a:r>
            <a:r>
              <a:rPr lang="ru-RU" sz="4000" dirty="0" smtClean="0"/>
              <a:t>й рощи.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8604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Набор №6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8-конечная звезда 14">
            <a:hlinkClick r:id="rId3" action="ppaction://hlinksldjump">
              <a:snd r:embed="rId4" name="coin.wav"/>
            </a:hlinkClick>
          </p:cNvPr>
          <p:cNvSpPr/>
          <p:nvPr/>
        </p:nvSpPr>
        <p:spPr>
          <a:xfrm>
            <a:off x="3786182" y="6357958"/>
            <a:ext cx="1571636" cy="5000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назад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8215338" y="214290"/>
            <a:ext cx="785818" cy="7143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1003</TotalTime>
  <Words>2915</Words>
  <Application>Microsoft Office PowerPoint</Application>
  <PresentationFormat>Экран (4:3)</PresentationFormat>
  <Paragraphs>902</Paragraphs>
  <Slides>60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60</vt:i4>
      </vt:variant>
    </vt:vector>
  </HeadingPairs>
  <TitlesOfParts>
    <vt:vector size="66" baseType="lpstr">
      <vt:lpstr>Тема1</vt:lpstr>
      <vt:lpstr>1_Аспект</vt:lpstr>
      <vt:lpstr>2_Аспект</vt:lpstr>
      <vt:lpstr>3_Аспект</vt:lpstr>
      <vt:lpstr>4_Аспект</vt:lpstr>
      <vt:lpstr>5_Аспект</vt:lpstr>
      <vt:lpstr>Зрительные диктанты по системе профессора И.Т. Федоренко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Журналы «Начальная школа» № 8 за 1990 год (статья «Резервы обучения чтению» - тексты 1-го варианта), № 6 за 1994 год (статья «Использование зрительных диктантов…» - тексты 2-го варианта).  Наборы предложений 3-го варианта – авторские, подобраны с учётом регионального компонента.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Зрительные диктанты по И.Т. Федоренко</dc:title>
  <dc:creator>елена</dc:creator>
  <cp:lastModifiedBy>елена</cp:lastModifiedBy>
  <cp:revision>169</cp:revision>
  <dcterms:modified xsi:type="dcterms:W3CDTF">2015-10-26T17:51:57Z</dcterms:modified>
</cp:coreProperties>
</file>